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1" r:id="rId3"/>
    <p:sldId id="260" r:id="rId4"/>
    <p:sldId id="258" r:id="rId5"/>
    <p:sldId id="259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8" autoAdjust="0"/>
    <p:restoredTop sz="94660"/>
  </p:normalViewPr>
  <p:slideViewPr>
    <p:cSldViewPr snapToGrid="0">
      <p:cViewPr>
        <p:scale>
          <a:sx n="100" d="100"/>
          <a:sy n="100" d="100"/>
        </p:scale>
        <p:origin x="-48" y="1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ED6D5-F578-4E01-B17C-B1E6E8210C96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3E398-E7E5-4AE1-9037-A23AC091E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89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3E398-E7E5-4AE1-9037-A23AC091E5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0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CBB27-0E17-4378-BC6B-090CF4481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CC12A1-0939-4378-BA85-4915620F1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F9147-E0B1-4CF2-B9F3-944D37560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09EE-091C-497F-B57A-05152BB87FE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E9C1BE-F711-4D0E-A3D2-80868D175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84F2DD-0FB5-45C2-9290-A66003616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A766-5FFF-4EFB-94F9-0A6D52D5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6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928C8D-CFEE-494F-953B-74E823AAC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E4C17F-7121-4E92-B102-19FBA6D2E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A9A238-01B7-4105-B6FF-D50398B7A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09EE-091C-497F-B57A-05152BB87FE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20AEA2-034D-41CD-BE39-65BBCBB51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36237D-0D52-4927-BF09-715D67B74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A766-5FFF-4EFB-94F9-0A6D52D5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91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0DBC2D8-4E01-4EEA-AAC2-1C594F4AE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2AC23E-DEAD-4080-BA90-A9CBDF59D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10A00D-D49C-496B-8278-C795FBCC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09EE-091C-497F-B57A-05152BB87FE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20639-48BD-4913-B7FD-9342EBCFC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9D264D-4E68-47A6-A25D-873F90753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A766-5FFF-4EFB-94F9-0A6D52D5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7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3770E-EC76-470D-8D98-4AB7BE2F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23F12F-08BD-4E8D-ABEA-0689C8214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2D7DCA-4D6C-48A5-9B28-26450873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09EE-091C-497F-B57A-05152BB87FE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DC0F82-684D-4FA5-A10A-4740AE024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EC951E-1F52-4008-A91F-A7CFE943E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A766-5FFF-4EFB-94F9-0A6D52D5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45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52E6E9-EC91-400C-A306-21325535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588037-80E0-453B-A4B5-6FE52F8E6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E0B776-8E67-4DD6-897C-EFE5D6D93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09EE-091C-497F-B57A-05152BB87FE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F4D28E-E4EA-4B32-ADAE-D51915E4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B92627-2095-4348-9BB8-E3A2F164D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A766-5FFF-4EFB-94F9-0A6D52D5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3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AFF19C-F8B8-4663-89C8-AEB4BFEC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48A10D-0962-420A-AB9D-32488E14E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B8EDB1-0F82-43DC-8529-5E977F936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D7D3A7-4EC2-48AA-A16E-60254251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09EE-091C-497F-B57A-05152BB87FE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040422-0EA0-44B6-8FCF-77BFCBE8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737797-A8E9-4A74-8A54-9D7FEB4DD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A766-5FFF-4EFB-94F9-0A6D52D5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3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B046DF-1022-48F1-B5E4-DB5C77EA0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5A9655-9F96-4B71-8C0A-65B598D9A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9A2098-B62B-4D5B-A385-C5BE42C3B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7290B72-139C-4FF3-82DE-6A04C3469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55AE258-CDB0-4972-B494-5451F4F47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6E434D1-DBCD-4649-8AB7-95C315F49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09EE-091C-497F-B57A-05152BB87FE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B65B05D-6E30-4F99-BF0D-D98666B0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90CE0F-0372-48AF-BE77-E5D29ECAE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A766-5FFF-4EFB-94F9-0A6D52D5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53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45F062-F253-4A6D-881C-A503ED98E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585FE53-A212-44C0-8B33-09125BBE2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09EE-091C-497F-B57A-05152BB87FE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D885B8-DE16-4CEB-B743-7EDF69AC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9A6D192-3C40-4DEB-895B-3371AC190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A766-5FFF-4EFB-94F9-0A6D52D5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5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35D7AA-1080-4642-8265-AA535FA06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09EE-091C-497F-B57A-05152BB87FE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26E168D-99C4-4FEF-921A-42FA490A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615DD47-6F9D-434A-84D9-DB59AA0CC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A766-5FFF-4EFB-94F9-0A6D52D5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3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BAE790-D860-4A18-8EA0-78E8D63D8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5FFB67-454A-4865-BB3A-E9476A683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66E59C-5E6B-4CF1-807A-7F11950C0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377CF4-46CF-462F-AF87-F6068059A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09EE-091C-497F-B57A-05152BB87FE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E6E4B7-C7E3-4ED0-9BBE-18EC83D3B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9F3A29-DE45-4BD4-8E94-BB511B068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A766-5FFF-4EFB-94F9-0A6D52D5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3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077695-4EFE-4B71-91CD-F467795B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E040D63-0051-4E7F-94A9-FE9AEEFF99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8B77A7-BB8A-4FA2-9232-212FB0AD2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79B795-A6A9-4011-9950-16CD88112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09EE-091C-497F-B57A-05152BB87FE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7B6485-0FBF-4DB0-ABFA-F59AA87D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89E8E9-F579-4135-97AE-B6B0DF32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A766-5FFF-4EFB-94F9-0A6D52D5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06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5498B9C-E9DF-4C7C-BCE0-3B90DA93A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929A2E-140F-4FAE-875A-1C34069F5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E18EB3-766D-4DE4-ACB4-28AC56BE2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A09EE-091C-497F-B57A-05152BB87FE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972768-166F-4D3A-B68C-DE81DB736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BC82EF-5077-42BC-A837-A974FC76C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A766-5FFF-4EFB-94F9-0A6D52D5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3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FD84C8-D923-46A1-B03F-0B317550BE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Simeon </a:t>
            </a:r>
            <a:r>
              <a:rPr lang="en-US" b="1" dirty="0" err="1"/>
              <a:t>Stylites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508426E-E9AA-4107-838E-E8BBAB5265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Photographs and text </a:t>
            </a:r>
            <a:r>
              <a:rPr lang="en-US" dirty="0" smtClean="0"/>
              <a:t>are from </a:t>
            </a:r>
            <a:r>
              <a:rPr lang="en-US" dirty="0"/>
              <a:t>Wikipedia.org, </a:t>
            </a:r>
            <a:r>
              <a:rPr lang="en-US" dirty="0" smtClean="0"/>
              <a:t>article on “Simeon </a:t>
            </a:r>
            <a:r>
              <a:rPr lang="en-US" dirty="0" err="1"/>
              <a:t>Stylites</a:t>
            </a:r>
            <a:r>
              <a:rPr lang="en-US" dirty="0"/>
              <a:t>” </a:t>
            </a:r>
            <a:r>
              <a:rPr lang="en-US" dirty="0" smtClean="0"/>
              <a:t>except final slide </a:t>
            </a:r>
            <a:r>
              <a:rPr lang="en-US" dirty="0" smtClean="0"/>
              <a:t>photograph and text are from </a:t>
            </a:r>
            <a:r>
              <a:rPr lang="en-US" dirty="0" smtClean="0"/>
              <a:t>article on “</a:t>
            </a:r>
            <a:r>
              <a:rPr lang="en-US" dirty="0" err="1" smtClean="0"/>
              <a:t>Katskhi</a:t>
            </a:r>
            <a:r>
              <a:rPr lang="en-US" dirty="0" smtClean="0"/>
              <a:t> pillar.” </a:t>
            </a:r>
            <a:endParaRPr lang="en-US" dirty="0" smtClean="0"/>
          </a:p>
          <a:p>
            <a:r>
              <a:rPr lang="en-US" dirty="0" smtClean="0"/>
              <a:t>Accessed </a:t>
            </a:r>
            <a:r>
              <a:rPr lang="en-US" dirty="0" smtClean="0"/>
              <a:t>July 19, 2020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Content in brackets on the final slide is added by Ken Hart.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4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0618BA4-82E8-40D2-A626-01ACFC8ECECF}"/>
              </a:ext>
            </a:extLst>
          </p:cNvPr>
          <p:cNvSpPr/>
          <p:nvPr/>
        </p:nvSpPr>
        <p:spPr>
          <a:xfrm>
            <a:off x="898070" y="387421"/>
            <a:ext cx="502375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6th-century depiction of Simeon on his column. A scallop shell symbolizing spiritual purity blesses Simeon; the serpent represents demonic </a:t>
            </a:r>
            <a:r>
              <a:rPr lang="en-US" sz="4000" dirty="0" smtClean="0"/>
              <a:t>temptations </a:t>
            </a:r>
            <a:r>
              <a:rPr lang="en-US" sz="4000" smtClean="0"/>
              <a:t>(Louvre).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598345-65D3-4BF2-B842-DFED6EF5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629" y="81643"/>
            <a:ext cx="4972989" cy="66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04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4E93A0-5500-40F9-9B81-523D0C4FF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5" t="9489" r="14000" b="33937"/>
          <a:stretch/>
        </p:blipFill>
        <p:spPr>
          <a:xfrm>
            <a:off x="3480706" y="92528"/>
            <a:ext cx="5455120" cy="65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48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F654FB-4039-4946-A518-683014083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" r="11539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951BD9-0868-4CDB-ACD6-9C4209B5E4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B94985B-C64C-4B99-A309-65EF708F3C61}"/>
              </a:ext>
            </a:extLst>
          </p:cNvPr>
          <p:cNvSpPr/>
          <p:nvPr/>
        </p:nvSpPr>
        <p:spPr>
          <a:xfrm>
            <a:off x="5277328" y="640082"/>
            <a:ext cx="6274591" cy="3351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16th-century icon of Simeon Stylites. At the base of the pillar is his mother's body.</a:t>
            </a:r>
          </a:p>
        </p:txBody>
      </p:sp>
    </p:spTree>
    <p:extLst>
      <p:ext uri="{BB962C8B-B14F-4D97-AF65-F5344CB8AC3E}">
        <p14:creationId xmlns:p14="http://schemas.microsoft.com/office/powerpoint/2010/main" val="18042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7EF157-D497-4307-8F66-2841EA50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328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E33926-AAD0-4F93-AB59-9522C4853B0C}"/>
              </a:ext>
            </a:extLst>
          </p:cNvPr>
          <p:cNvSpPr/>
          <p:nvPr/>
        </p:nvSpPr>
        <p:spPr>
          <a:xfrm>
            <a:off x="238939" y="256951"/>
            <a:ext cx="25134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Ruins of the Church of Saint Simeon with remains of his column (</a:t>
            </a:r>
            <a:r>
              <a:rPr lang="en-US" sz="3600" dirty="0" err="1"/>
              <a:t>centre</a:t>
            </a:r>
            <a:r>
              <a:rPr lang="en-US" sz="3600" dirty="0"/>
              <a:t>, now topped with a boulder)</a:t>
            </a:r>
          </a:p>
        </p:txBody>
      </p:sp>
    </p:spTree>
    <p:extLst>
      <p:ext uri="{BB962C8B-B14F-4D97-AF65-F5344CB8AC3E}">
        <p14:creationId xmlns:p14="http://schemas.microsoft.com/office/powerpoint/2010/main" val="16088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1F84F0-31BA-49B7-8D3A-731DEA1D2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99" y="324530"/>
            <a:ext cx="11208657" cy="630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AFFC99-139A-42DD-A0F3-24602C4C3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50" r="14395"/>
          <a:stretch/>
        </p:blipFill>
        <p:spPr>
          <a:xfrm>
            <a:off x="6460671" y="122756"/>
            <a:ext cx="5105400" cy="66124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60CF5D1-C787-44CE-B9B5-D15787D48789}"/>
              </a:ext>
            </a:extLst>
          </p:cNvPr>
          <p:cNvSpPr/>
          <p:nvPr/>
        </p:nvSpPr>
        <p:spPr>
          <a:xfrm>
            <a:off x="185058" y="392277"/>
            <a:ext cx="604701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[People </a:t>
            </a:r>
            <a:r>
              <a:rPr lang="en-US" sz="3200" dirty="0"/>
              <a:t>are still trying to </a:t>
            </a:r>
            <a:r>
              <a:rPr lang="en-US" sz="3200"/>
              <a:t>get </a:t>
            </a:r>
            <a:r>
              <a:rPr lang="en-US" sz="3200" smtClean="0"/>
              <a:t>clos</a:t>
            </a:r>
            <a:r>
              <a:rPr lang="en-US" sz="3200" smtClean="0"/>
              <a:t>er </a:t>
            </a:r>
            <a:r>
              <a:rPr lang="en-US" sz="3200" dirty="0"/>
              <a:t>to God this </a:t>
            </a:r>
            <a:r>
              <a:rPr lang="en-US" sz="3200" dirty="0" smtClean="0"/>
              <a:t>way.] </a:t>
            </a:r>
            <a:r>
              <a:rPr lang="en-US" sz="3200" dirty="0"/>
              <a:t>The </a:t>
            </a:r>
            <a:r>
              <a:rPr lang="en-US" sz="3200" dirty="0" err="1"/>
              <a:t>Katskhi</a:t>
            </a:r>
            <a:r>
              <a:rPr lang="en-US" sz="3200" dirty="0"/>
              <a:t> pillar (Georgian: </a:t>
            </a:r>
            <a:r>
              <a:rPr lang="ka-GE" sz="3200" dirty="0"/>
              <a:t>კაცხის სვეტი, </a:t>
            </a:r>
            <a:r>
              <a:rPr lang="en-US" sz="3200" i="1" dirty="0" err="1"/>
              <a:t>kac'xis</a:t>
            </a:r>
            <a:r>
              <a:rPr lang="en-US" sz="3200" i="1" dirty="0"/>
              <a:t> </a:t>
            </a:r>
            <a:r>
              <a:rPr lang="en-US" sz="3200" i="1" dirty="0" err="1"/>
              <a:t>svet'i</a:t>
            </a:r>
            <a:r>
              <a:rPr lang="en-US" sz="3200" dirty="0"/>
              <a:t>) is a natural limestone monolith located at the village of </a:t>
            </a:r>
            <a:r>
              <a:rPr lang="en-US" sz="3200" dirty="0" err="1"/>
              <a:t>Katskhi</a:t>
            </a:r>
            <a:r>
              <a:rPr lang="en-US" sz="3200" dirty="0"/>
              <a:t> in western Georgian region of </a:t>
            </a:r>
            <a:r>
              <a:rPr lang="en-US" sz="3200" dirty="0" err="1"/>
              <a:t>Imereti</a:t>
            </a:r>
            <a:r>
              <a:rPr lang="en-US" sz="3200" dirty="0"/>
              <a:t>, near the town of </a:t>
            </a:r>
            <a:r>
              <a:rPr lang="en-US" sz="3200" dirty="0" err="1"/>
              <a:t>Chiatura</a:t>
            </a:r>
            <a:r>
              <a:rPr lang="en-US" sz="3200" dirty="0"/>
              <a:t>. It is approximately 40 </a:t>
            </a:r>
            <a:r>
              <a:rPr lang="en-US" sz="3200" dirty="0" err="1"/>
              <a:t>metres</a:t>
            </a:r>
            <a:r>
              <a:rPr lang="en-US" sz="3200" dirty="0"/>
              <a:t> (130 ft) high, and overlooks the small river valley of </a:t>
            </a:r>
            <a:r>
              <a:rPr lang="en-US" sz="3200" dirty="0" err="1" smtClean="0"/>
              <a:t>Katskhura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[Content in brackets is added by Ken Hart.]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63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191</Words>
  <Application>Microsoft Office PowerPoint</Application>
  <PresentationFormat>Custom</PresentationFormat>
  <Paragraphs>10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Simeon Stylites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Simeon Stylites</dc:title>
  <dc:creator>Kenneth Hart</dc:creator>
  <cp:lastModifiedBy>Gordon Peterson-Murrat</cp:lastModifiedBy>
  <cp:revision>8</cp:revision>
  <dcterms:created xsi:type="dcterms:W3CDTF">2020-06-14T23:35:59Z</dcterms:created>
  <dcterms:modified xsi:type="dcterms:W3CDTF">2020-07-19T21:21:46Z</dcterms:modified>
</cp:coreProperties>
</file>